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57" r:id="rId3"/>
    <p:sldId id="258" r:id="rId4"/>
    <p:sldId id="259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0993C4-1A37-45B7-8030-817CBF14FBF3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kennen*lernen - to meet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E5BD8-97B3-48B4-96BD-76916986F72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19266942"/>
      </p:ext>
    </p:extLst>
  </p:cSld>
  <p:clrMap bg1="lt1" tx1="dk1" bg2="lt2" tx2="dk2" accent1="accent1" accent2="accent2" accent3="accent3" accent4="accent4" accent5="accent5" accent6="accent6" hlink="hlink" folHlink="folHlink"/>
  <p:hf sldNum="0" hd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7450869-B9A7-4F32-8732-6FE3E876B862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kennen*lernen - to meet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0D84F1-62EE-4B6A-9C5A-09BAA9DC79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020580377"/>
      </p:ext>
    </p:extLst>
  </p:cSld>
  <p:clrMap bg1="lt1" tx1="dk1" bg2="lt2" tx2="dk2" accent1="accent1" accent2="accent2" accent3="accent3" accent4="accent4" accent5="accent5" accent6="accent6" hlink="hlink" folHlink="folHlink"/>
  <p:hf sldNum="0" hd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kennen*lernen - to meet</a:t>
            </a:r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18190918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 smtClean="0"/>
              <a:t>kennen*lernen - to meet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6808082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60329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2757905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98684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2003367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46272184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5830290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420393455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4841393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69946351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233AC3-9E4E-4A0B-9491-55DEB8F5A75F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77856558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D233AC3-9E4E-4A0B-9491-55DEB8F5A75F}" type="datetimeFigureOut">
              <a:rPr lang="en-US" smtClean="0"/>
              <a:pPr/>
              <a:t>12/17/2013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52BB75-2139-4B2E-8F01-32A98DCE6B7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8870923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123opticalillusions.com/pages/opticalillusions15.php" TargetMode="Externa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0" y="152400"/>
            <a:ext cx="9144000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23.10.13/24.10.13</a:t>
            </a:r>
          </a:p>
          <a:p>
            <a:r>
              <a:rPr lang="en-US" sz="3200" b="1" u="sng" dirty="0" err="1" smtClean="0"/>
              <a:t>Aufgabe</a:t>
            </a:r>
            <a:r>
              <a:rPr lang="en-US" sz="3200" b="1" u="sng" dirty="0" smtClean="0"/>
              <a:t>, </a:t>
            </a:r>
            <a:r>
              <a:rPr lang="en-US" sz="3200" b="1" u="sng" dirty="0" err="1" smtClean="0"/>
              <a:t>Kapitel</a:t>
            </a:r>
            <a:r>
              <a:rPr lang="en-US" sz="3200" b="1" u="sng" dirty="0" smtClean="0"/>
              <a:t> </a:t>
            </a:r>
            <a:r>
              <a:rPr lang="en-US" sz="3200" b="1" u="sng" dirty="0" err="1" smtClean="0"/>
              <a:t>Sechs</a:t>
            </a:r>
            <a:r>
              <a:rPr lang="en-US" sz="3200" b="1" u="sng" dirty="0" smtClean="0"/>
              <a:t> (Already collected)</a:t>
            </a:r>
            <a:endParaRPr lang="en-US" sz="3200" b="1" u="sng" dirty="0" smtClean="0"/>
          </a:p>
          <a:p>
            <a:r>
              <a:rPr lang="en-US" sz="3200" dirty="0" smtClean="0"/>
              <a:t>Anna </a:t>
            </a:r>
            <a:r>
              <a:rPr lang="en-US" sz="3200" dirty="0" err="1" smtClean="0"/>
              <a:t>lernt</a:t>
            </a:r>
            <a:r>
              <a:rPr lang="en-US" sz="3200" dirty="0" smtClean="0"/>
              <a:t> </a:t>
            </a:r>
            <a:r>
              <a:rPr lang="en-US" sz="3200" dirty="0" err="1" smtClean="0"/>
              <a:t>einen</a:t>
            </a:r>
            <a:r>
              <a:rPr lang="en-US" sz="3200" dirty="0" smtClean="0"/>
              <a:t> </a:t>
            </a:r>
            <a:r>
              <a:rPr lang="en-US" sz="3200" dirty="0" err="1" smtClean="0"/>
              <a:t>Junge</a:t>
            </a:r>
            <a:r>
              <a:rPr lang="en-US" sz="3200" dirty="0" smtClean="0"/>
              <a:t> </a:t>
            </a:r>
            <a:r>
              <a:rPr lang="en-US" sz="3200" dirty="0" err="1" smtClean="0"/>
              <a:t>kennen</a:t>
            </a:r>
            <a:r>
              <a:rPr lang="en-US" sz="3200" dirty="0" smtClean="0"/>
              <a:t>*. </a:t>
            </a:r>
            <a:r>
              <a:rPr lang="en-US" sz="3200" dirty="0" err="1" smtClean="0"/>
              <a:t>Sie</a:t>
            </a:r>
            <a:r>
              <a:rPr lang="en-US" sz="3200" dirty="0" smtClean="0"/>
              <a:t> </a:t>
            </a:r>
            <a:r>
              <a:rPr lang="en-US" sz="3200" dirty="0" err="1" smtClean="0"/>
              <a:t>tanzen</a:t>
            </a:r>
            <a:r>
              <a:rPr lang="en-US" sz="3200" dirty="0" smtClean="0"/>
              <a:t> Rock und Roll und </a:t>
            </a:r>
            <a:r>
              <a:rPr lang="en-US" sz="3200" dirty="0" err="1" smtClean="0"/>
              <a:t>dann</a:t>
            </a:r>
            <a:r>
              <a:rPr lang="en-US" sz="3200" dirty="0" smtClean="0"/>
              <a:t> </a:t>
            </a:r>
            <a:r>
              <a:rPr lang="en-US" sz="3200" dirty="0" err="1" smtClean="0"/>
              <a:t>verabschieden</a:t>
            </a:r>
            <a:r>
              <a:rPr lang="en-US" sz="3200" dirty="0" smtClean="0"/>
              <a:t>** </a:t>
            </a:r>
            <a:r>
              <a:rPr lang="en-US" sz="3200" dirty="0" err="1" smtClean="0"/>
              <a:t>sie</a:t>
            </a:r>
            <a:r>
              <a:rPr lang="en-US" sz="3200" dirty="0" smtClean="0"/>
              <a:t> </a:t>
            </a:r>
            <a:r>
              <a:rPr lang="en-US" sz="3200" dirty="0" err="1" smtClean="0"/>
              <a:t>sich</a:t>
            </a:r>
            <a:r>
              <a:rPr lang="en-US" sz="3200" dirty="0" smtClean="0"/>
              <a:t>.  </a:t>
            </a:r>
          </a:p>
          <a:p>
            <a:r>
              <a:rPr lang="en-US" sz="3200" dirty="0" smtClean="0"/>
              <a:t>*</a:t>
            </a:r>
            <a:r>
              <a:rPr lang="en-US" sz="3200" dirty="0" err="1" smtClean="0"/>
              <a:t>kennen</a:t>
            </a:r>
            <a:r>
              <a:rPr lang="en-US" sz="3200" dirty="0" smtClean="0"/>
              <a:t>*</a:t>
            </a:r>
            <a:r>
              <a:rPr lang="en-US" sz="3200" dirty="0" err="1" smtClean="0"/>
              <a:t>lernen</a:t>
            </a:r>
            <a:r>
              <a:rPr lang="en-US" sz="3200" dirty="0" smtClean="0"/>
              <a:t> – meet</a:t>
            </a:r>
          </a:p>
          <a:p>
            <a:r>
              <a:rPr lang="en-US" sz="3200" dirty="0" smtClean="0"/>
              <a:t>** </a:t>
            </a:r>
            <a:r>
              <a:rPr lang="en-US" sz="3200" dirty="0" err="1" smtClean="0"/>
              <a:t>sich</a:t>
            </a:r>
            <a:r>
              <a:rPr lang="en-US" sz="3200" dirty="0" smtClean="0"/>
              <a:t> </a:t>
            </a:r>
            <a:r>
              <a:rPr lang="en-US" sz="3200" dirty="0" err="1" smtClean="0"/>
              <a:t>verabschieden</a:t>
            </a:r>
            <a:r>
              <a:rPr lang="en-US" sz="3200" dirty="0" smtClean="0"/>
              <a:t> – say goodbye.</a:t>
            </a:r>
          </a:p>
          <a:p>
            <a:r>
              <a:rPr lang="en-US" sz="3200" b="1" dirty="0" err="1" smtClean="0"/>
              <a:t>Arbeit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mit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einem</a:t>
            </a:r>
            <a:r>
              <a:rPr lang="en-US" sz="3200" b="1" dirty="0" smtClean="0"/>
              <a:t> Partner.  </a:t>
            </a:r>
            <a:r>
              <a:rPr lang="en-US" sz="3200" b="1" dirty="0" err="1" smtClean="0"/>
              <a:t>Schreib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einen</a:t>
            </a:r>
            <a:r>
              <a:rPr lang="en-US" sz="3200" b="1" dirty="0" smtClean="0"/>
              <a:t> Dialog </a:t>
            </a:r>
            <a:r>
              <a:rPr lang="en-US" sz="3200" b="1" dirty="0" err="1" smtClean="0"/>
              <a:t>zwischen</a:t>
            </a:r>
            <a:r>
              <a:rPr lang="en-US" sz="3200" b="1" dirty="0" smtClean="0"/>
              <a:t> Richard und Anna. </a:t>
            </a:r>
            <a:r>
              <a:rPr lang="en-US" sz="3200" b="1" dirty="0" err="1" smtClean="0"/>
              <a:t>Sie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verabschieden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sich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bei</a:t>
            </a:r>
            <a:r>
              <a:rPr lang="en-US" sz="3200" b="1" dirty="0" smtClean="0"/>
              <a:t> der Party </a:t>
            </a:r>
            <a:r>
              <a:rPr lang="en-US" sz="3200" b="1" dirty="0" err="1" smtClean="0"/>
              <a:t>nicht</a:t>
            </a:r>
            <a:r>
              <a:rPr lang="en-US" sz="3200" b="1" dirty="0" smtClean="0"/>
              <a:t>. </a:t>
            </a:r>
            <a:r>
              <a:rPr lang="en-US" sz="3200" b="1" dirty="0" err="1" smtClean="0"/>
              <a:t>Sie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gehen</a:t>
            </a:r>
            <a:r>
              <a:rPr lang="en-US" sz="3200" b="1" dirty="0" smtClean="0"/>
              <a:t> in </a:t>
            </a:r>
            <a:r>
              <a:rPr lang="en-US" sz="3200" b="1" dirty="0" err="1" smtClean="0"/>
              <a:t>ein</a:t>
            </a:r>
            <a:r>
              <a:rPr lang="en-US" sz="3200" b="1" dirty="0" smtClean="0"/>
              <a:t> Café und </a:t>
            </a:r>
            <a:r>
              <a:rPr lang="en-US" sz="3200" b="1" dirty="0" err="1" smtClean="0"/>
              <a:t>flirten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ein</a:t>
            </a:r>
            <a:r>
              <a:rPr lang="en-US" sz="3200" b="1" dirty="0" smtClean="0"/>
              <a:t> </a:t>
            </a:r>
            <a:r>
              <a:rPr lang="en-US" sz="3200" b="1" dirty="0" err="1" smtClean="0"/>
              <a:t>bisschen</a:t>
            </a:r>
            <a:r>
              <a:rPr lang="en-US" sz="3200" b="1" dirty="0" smtClean="0"/>
              <a:t>.  </a:t>
            </a:r>
          </a:p>
          <a:p>
            <a:r>
              <a:rPr lang="en-US" sz="3200" u="sng" dirty="0" err="1" smtClean="0"/>
              <a:t>Beide</a:t>
            </a:r>
            <a:r>
              <a:rPr lang="en-US" sz="3200" u="sng" dirty="0" smtClean="0"/>
              <a:t> </a:t>
            </a:r>
            <a:r>
              <a:rPr lang="en-US" sz="3200" u="sng" dirty="0" err="1" smtClean="0"/>
              <a:t>müssen</a:t>
            </a:r>
            <a:r>
              <a:rPr lang="en-US" sz="3200" u="sng" dirty="0" smtClean="0"/>
              <a:t> </a:t>
            </a:r>
            <a:r>
              <a:rPr lang="en-US" sz="3200" u="sng" dirty="0" err="1" smtClean="0"/>
              <a:t>schreiben</a:t>
            </a:r>
            <a:r>
              <a:rPr lang="en-US" sz="3200" dirty="0" smtClean="0"/>
              <a:t>!  </a:t>
            </a:r>
            <a:r>
              <a:rPr lang="en-US" sz="3200" dirty="0" err="1" smtClean="0"/>
              <a:t>Mindestens</a:t>
            </a:r>
            <a:r>
              <a:rPr lang="en-US" sz="3200" dirty="0" smtClean="0"/>
              <a:t> 4 </a:t>
            </a:r>
            <a:r>
              <a:rPr lang="en-US" sz="3200" dirty="0" err="1" smtClean="0"/>
              <a:t>Zeilen</a:t>
            </a:r>
            <a:r>
              <a:rPr lang="en-US" sz="3200" dirty="0" smtClean="0"/>
              <a:t> (lines) pro Person!  </a:t>
            </a:r>
            <a:r>
              <a:rPr lang="en-US" sz="3200" dirty="0" err="1" smtClean="0"/>
              <a:t>Benutze</a:t>
            </a:r>
            <a:r>
              <a:rPr lang="en-US" sz="3200" dirty="0" smtClean="0"/>
              <a:t> Information von </a:t>
            </a:r>
            <a:r>
              <a:rPr lang="en-US" sz="3200" dirty="0" err="1" smtClean="0"/>
              <a:t>dieser</a:t>
            </a:r>
            <a:r>
              <a:rPr lang="en-US" sz="3200" dirty="0" smtClean="0"/>
              <a:t> Kapitel.  </a:t>
            </a:r>
            <a:endParaRPr lang="en-US" sz="3200" dirty="0"/>
          </a:p>
        </p:txBody>
      </p:sp>
    </p:spTree>
    <p:extLst>
      <p:ext uri="{BB962C8B-B14F-4D97-AF65-F5344CB8AC3E}">
        <p14:creationId xmlns="" xmlns:p14="http://schemas.microsoft.com/office/powerpoint/2010/main" val="2081922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0631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30.10.13</a:t>
            </a:r>
          </a:p>
          <a:p>
            <a:r>
              <a:rPr lang="en-US" sz="3200" b="1" u="sng" dirty="0" err="1" smtClean="0"/>
              <a:t>Aufgabe</a:t>
            </a:r>
            <a:r>
              <a:rPr lang="en-US" sz="3200" b="1" u="sng" dirty="0" smtClean="0"/>
              <a:t>, </a:t>
            </a:r>
            <a:r>
              <a:rPr lang="en-US" sz="3200" b="1" u="sng" dirty="0" err="1" smtClean="0"/>
              <a:t>Bevor</a:t>
            </a:r>
            <a:r>
              <a:rPr lang="en-US" sz="3200" b="1" u="sng" dirty="0" smtClean="0"/>
              <a:t> Kapitel </a:t>
            </a:r>
            <a:r>
              <a:rPr lang="en-US" sz="3200" b="1" u="sng" dirty="0" err="1" smtClean="0"/>
              <a:t>Sieben</a:t>
            </a:r>
            <a:endParaRPr lang="en-US" sz="3200" b="1" u="sng" dirty="0" smtClean="0"/>
          </a:p>
          <a:p>
            <a:endParaRPr lang="en-US" b="1" u="sng" dirty="0" smtClean="0"/>
          </a:p>
          <a:p>
            <a:r>
              <a:rPr lang="en-US" sz="3200" b="1" u="sng" dirty="0" err="1" smtClean="0"/>
              <a:t>Hintergrund</a:t>
            </a:r>
            <a:r>
              <a:rPr lang="en-US" sz="3200" b="1" u="sng" dirty="0" smtClean="0"/>
              <a:t>:  </a:t>
            </a:r>
            <a:r>
              <a:rPr lang="en-US" sz="3200" dirty="0" smtClean="0"/>
              <a:t>Anna </a:t>
            </a:r>
            <a:r>
              <a:rPr lang="en-US" sz="3200" dirty="0" err="1" smtClean="0"/>
              <a:t>fliegt</a:t>
            </a:r>
            <a:r>
              <a:rPr lang="en-US" sz="3200" dirty="0" smtClean="0"/>
              <a:t> </a:t>
            </a:r>
            <a:r>
              <a:rPr lang="en-US" sz="3200" dirty="0" err="1" smtClean="0"/>
              <a:t>morgen</a:t>
            </a:r>
            <a:r>
              <a:rPr lang="en-US" sz="3200" dirty="0" smtClean="0"/>
              <a:t> </a:t>
            </a:r>
            <a:r>
              <a:rPr lang="en-US" sz="3200" dirty="0" err="1" smtClean="0"/>
              <a:t>nach</a:t>
            </a:r>
            <a:r>
              <a:rPr lang="en-US" sz="3200" dirty="0" smtClean="0"/>
              <a:t> </a:t>
            </a:r>
            <a:r>
              <a:rPr lang="en-US" sz="3200" dirty="0" err="1" smtClean="0"/>
              <a:t>Hause</a:t>
            </a:r>
            <a:r>
              <a:rPr lang="en-US" sz="3200" dirty="0" smtClean="0"/>
              <a:t>.  </a:t>
            </a:r>
            <a:r>
              <a:rPr lang="en-US" sz="3200" dirty="0" err="1" smtClean="0"/>
              <a:t>Sie</a:t>
            </a:r>
            <a:r>
              <a:rPr lang="en-US" sz="3200" dirty="0" smtClean="0"/>
              <a:t> will </a:t>
            </a:r>
            <a:r>
              <a:rPr lang="en-US" sz="3200" dirty="0" err="1" smtClean="0"/>
              <a:t>ihre</a:t>
            </a:r>
            <a:r>
              <a:rPr lang="en-US" sz="3200" dirty="0" smtClean="0"/>
              <a:t> </a:t>
            </a:r>
            <a:r>
              <a:rPr lang="en-US" sz="3200" dirty="0" err="1" smtClean="0"/>
              <a:t>Freundin</a:t>
            </a:r>
            <a:r>
              <a:rPr lang="en-US" sz="3200" dirty="0" smtClean="0"/>
              <a:t>, Elsa, auf </a:t>
            </a:r>
            <a:r>
              <a:rPr lang="en-US" sz="3200" dirty="0" err="1" smtClean="0"/>
              <a:t>sich</a:t>
            </a:r>
            <a:r>
              <a:rPr lang="en-US" sz="3200" dirty="0" smtClean="0"/>
              <a:t> </a:t>
            </a:r>
            <a:r>
              <a:rPr lang="en-US" sz="3200" dirty="0" err="1" smtClean="0"/>
              <a:t>eifersüchtig</a:t>
            </a:r>
            <a:r>
              <a:rPr lang="en-US" sz="3200" dirty="0" smtClean="0"/>
              <a:t> </a:t>
            </a:r>
            <a:r>
              <a:rPr lang="en-US" sz="3200" dirty="0" err="1" smtClean="0"/>
              <a:t>machen</a:t>
            </a:r>
            <a:r>
              <a:rPr lang="en-US" sz="3200" dirty="0" smtClean="0"/>
              <a:t>.  </a:t>
            </a:r>
            <a:r>
              <a:rPr lang="en-US" sz="3200" dirty="0" err="1" smtClean="0"/>
              <a:t>Sie</a:t>
            </a:r>
            <a:r>
              <a:rPr lang="en-US" sz="3200" dirty="0" smtClean="0"/>
              <a:t> </a:t>
            </a:r>
            <a:r>
              <a:rPr lang="en-US" sz="3200" dirty="0" err="1" smtClean="0"/>
              <a:t>schreibt</a:t>
            </a:r>
            <a:r>
              <a:rPr lang="en-US" sz="3200" dirty="0" smtClean="0"/>
              <a:t> </a:t>
            </a:r>
            <a:r>
              <a:rPr lang="en-US" sz="3200" dirty="0" err="1" smtClean="0"/>
              <a:t>eine</a:t>
            </a:r>
            <a:r>
              <a:rPr lang="en-US" sz="3200" dirty="0" smtClean="0"/>
              <a:t> E-mail an Elsa.</a:t>
            </a:r>
          </a:p>
          <a:p>
            <a:endParaRPr lang="en-US" sz="3200" dirty="0" smtClean="0"/>
          </a:p>
          <a:p>
            <a:r>
              <a:rPr lang="en-US" sz="3200" b="1" u="sng" dirty="0" err="1" smtClean="0"/>
              <a:t>Aufgabe</a:t>
            </a:r>
            <a:r>
              <a:rPr lang="en-US" sz="3200" dirty="0" smtClean="0"/>
              <a:t>:  Du </a:t>
            </a:r>
            <a:r>
              <a:rPr lang="en-US" sz="3200" dirty="0" err="1" smtClean="0"/>
              <a:t>bist</a:t>
            </a:r>
            <a:r>
              <a:rPr lang="en-US" sz="3200" dirty="0" smtClean="0"/>
              <a:t> Anna.  </a:t>
            </a:r>
            <a:r>
              <a:rPr lang="en-US" sz="3200" dirty="0" err="1" smtClean="0"/>
              <a:t>Schreib</a:t>
            </a:r>
            <a:r>
              <a:rPr lang="en-US" sz="3200" dirty="0" smtClean="0"/>
              <a:t> </a:t>
            </a:r>
            <a:r>
              <a:rPr lang="en-US" sz="3200" dirty="0" err="1" smtClean="0"/>
              <a:t>eine</a:t>
            </a:r>
            <a:r>
              <a:rPr lang="en-US" sz="3200" dirty="0" smtClean="0"/>
              <a:t> E-mail.  </a:t>
            </a:r>
            <a:r>
              <a:rPr lang="en-US" sz="3200" dirty="0" err="1" smtClean="0"/>
              <a:t>Beschreib</a:t>
            </a:r>
            <a:r>
              <a:rPr lang="en-US" sz="3200" dirty="0" smtClean="0"/>
              <a:t> Richard  (</a:t>
            </a:r>
            <a:r>
              <a:rPr lang="en-US" sz="3200" dirty="0" err="1" smtClean="0"/>
              <a:t>Benutze</a:t>
            </a:r>
            <a:r>
              <a:rPr lang="en-US" sz="3200" dirty="0" smtClean="0"/>
              <a:t> </a:t>
            </a:r>
            <a:r>
              <a:rPr lang="en-US" sz="3200" dirty="0" err="1" smtClean="0"/>
              <a:t>Adjektive</a:t>
            </a:r>
            <a:r>
              <a:rPr lang="en-US" sz="3200" dirty="0" smtClean="0"/>
              <a:t>!) </a:t>
            </a:r>
            <a:r>
              <a:rPr lang="en-US" sz="3200" dirty="0" err="1" smtClean="0"/>
              <a:t>Beschreib</a:t>
            </a:r>
            <a:r>
              <a:rPr lang="en-US" sz="3200" dirty="0" smtClean="0"/>
              <a:t> das </a:t>
            </a:r>
            <a:r>
              <a:rPr lang="en-US" sz="3200" dirty="0" err="1" smtClean="0"/>
              <a:t>Leben</a:t>
            </a:r>
            <a:r>
              <a:rPr lang="en-US" sz="3200" dirty="0" smtClean="0"/>
              <a:t> in </a:t>
            </a:r>
            <a:r>
              <a:rPr lang="en-US" sz="3200" dirty="0" err="1" smtClean="0"/>
              <a:t>der</a:t>
            </a:r>
            <a:r>
              <a:rPr lang="en-US" sz="3200" dirty="0" smtClean="0"/>
              <a:t> </a:t>
            </a:r>
            <a:r>
              <a:rPr lang="en-US" sz="3200" dirty="0" err="1" smtClean="0"/>
              <a:t>Schweiz</a:t>
            </a:r>
            <a:r>
              <a:rPr lang="en-US" sz="3200" dirty="0" smtClean="0"/>
              <a:t> – das Essen, die </a:t>
            </a:r>
            <a:r>
              <a:rPr lang="en-US" sz="3200" dirty="0" err="1" smtClean="0"/>
              <a:t>Traditionen</a:t>
            </a:r>
            <a:r>
              <a:rPr lang="en-US" sz="3200" dirty="0" smtClean="0"/>
              <a:t>…. </a:t>
            </a:r>
            <a:r>
              <a:rPr lang="en-US" sz="3200" dirty="0" err="1" smtClean="0"/>
              <a:t>Benutze</a:t>
            </a:r>
            <a:r>
              <a:rPr lang="en-US" sz="3200" dirty="0" smtClean="0"/>
              <a:t>: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err="1" smtClean="0"/>
              <a:t>Eine</a:t>
            </a:r>
            <a:r>
              <a:rPr lang="en-US" sz="3200" dirty="0" smtClean="0"/>
              <a:t> </a:t>
            </a:r>
            <a:r>
              <a:rPr lang="en-US" sz="3200" dirty="0" err="1" smtClean="0"/>
              <a:t>Dativpräposition</a:t>
            </a:r>
            <a:r>
              <a:rPr lang="en-US" sz="3200" dirty="0" smtClean="0"/>
              <a:t> </a:t>
            </a:r>
            <a:r>
              <a:rPr lang="en-US" sz="3200" dirty="0" err="1" smtClean="0"/>
              <a:t>oder</a:t>
            </a:r>
            <a:r>
              <a:rPr lang="en-US" sz="3200" dirty="0" smtClean="0"/>
              <a:t> </a:t>
            </a:r>
            <a:r>
              <a:rPr lang="en-US" sz="3200" dirty="0" err="1" smtClean="0"/>
              <a:t>ein</a:t>
            </a:r>
            <a:r>
              <a:rPr lang="en-US" sz="3200" dirty="0" smtClean="0"/>
              <a:t> </a:t>
            </a:r>
            <a:r>
              <a:rPr lang="en-US" sz="3200" dirty="0" err="1" smtClean="0"/>
              <a:t>Dativ</a:t>
            </a:r>
            <a:r>
              <a:rPr lang="en-US" sz="3200" dirty="0" smtClean="0"/>
              <a:t> Verb</a:t>
            </a:r>
          </a:p>
          <a:p>
            <a:pPr>
              <a:buFont typeface="Arial" pitchFamily="34" charset="0"/>
              <a:buChar char="•"/>
            </a:pPr>
            <a:r>
              <a:rPr lang="en-US" sz="3200" dirty="0" err="1" smtClean="0"/>
              <a:t>ein</a:t>
            </a:r>
            <a:r>
              <a:rPr lang="en-US" sz="3200" dirty="0" smtClean="0"/>
              <a:t> “</a:t>
            </a:r>
            <a:r>
              <a:rPr lang="en-US" sz="3200" dirty="0" err="1" smtClean="0"/>
              <a:t>dass</a:t>
            </a:r>
            <a:r>
              <a:rPr lang="en-US" sz="3200" dirty="0" smtClean="0"/>
              <a:t>” </a:t>
            </a:r>
            <a:r>
              <a:rPr lang="en-US" sz="3200" dirty="0" err="1" smtClean="0"/>
              <a:t>Nebensatz</a:t>
            </a: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91440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30.10.13</a:t>
            </a:r>
          </a:p>
          <a:p>
            <a:r>
              <a:rPr lang="en-US" sz="3200" b="1" u="sng" dirty="0" err="1" smtClean="0"/>
              <a:t>Aufgabe</a:t>
            </a:r>
            <a:r>
              <a:rPr lang="en-US" sz="3200" b="1" u="sng" dirty="0" smtClean="0"/>
              <a:t>, </a:t>
            </a:r>
            <a:r>
              <a:rPr lang="en-US" sz="3200" b="1" u="sng" dirty="0" smtClean="0">
                <a:hlinkClick r:id="rId2"/>
              </a:rPr>
              <a:t>Kapitel  </a:t>
            </a:r>
            <a:r>
              <a:rPr lang="en-US" sz="3200" b="1" u="sng" dirty="0" err="1" smtClean="0">
                <a:hlinkClick r:id="rId2"/>
              </a:rPr>
              <a:t>Acht</a:t>
            </a:r>
            <a:endParaRPr lang="en-US" b="1" u="sng" dirty="0" smtClean="0"/>
          </a:p>
          <a:p>
            <a:r>
              <a:rPr lang="en-US" sz="3200" b="1" u="sng" dirty="0" err="1" smtClean="0"/>
              <a:t>Hintergrund</a:t>
            </a:r>
            <a:r>
              <a:rPr lang="en-US" sz="3200" dirty="0" smtClean="0"/>
              <a:t>:  Anna </a:t>
            </a:r>
            <a:r>
              <a:rPr lang="en-US" sz="3200" dirty="0" err="1" smtClean="0"/>
              <a:t>ist</a:t>
            </a:r>
            <a:r>
              <a:rPr lang="en-US" sz="3200" dirty="0" smtClean="0"/>
              <a:t> </a:t>
            </a:r>
            <a:r>
              <a:rPr lang="en-US" sz="3200" dirty="0" err="1" smtClean="0"/>
              <a:t>zu</a:t>
            </a:r>
            <a:r>
              <a:rPr lang="en-US" sz="3200" dirty="0" smtClean="0"/>
              <a:t> </a:t>
            </a:r>
            <a:r>
              <a:rPr lang="en-US" sz="3200" dirty="0" err="1" smtClean="0"/>
              <a:t>Hause</a:t>
            </a:r>
            <a:r>
              <a:rPr lang="en-US" sz="3200" dirty="0" smtClean="0"/>
              <a:t> und </a:t>
            </a:r>
            <a:r>
              <a:rPr lang="en-US" sz="3200" dirty="0" err="1" smtClean="0"/>
              <a:t>sie</a:t>
            </a:r>
            <a:r>
              <a:rPr lang="en-US" sz="3200" dirty="0" smtClean="0"/>
              <a:t> </a:t>
            </a:r>
            <a:r>
              <a:rPr lang="en-US" sz="3200" dirty="0" err="1" smtClean="0"/>
              <a:t>ist</a:t>
            </a:r>
            <a:r>
              <a:rPr lang="en-US" sz="3200" dirty="0" smtClean="0"/>
              <a:t> </a:t>
            </a:r>
            <a:r>
              <a:rPr lang="en-US" sz="3200" dirty="0" err="1" smtClean="0"/>
              <a:t>anders</a:t>
            </a:r>
            <a:r>
              <a:rPr lang="en-US" sz="3200" dirty="0" smtClean="0"/>
              <a:t> (different).  </a:t>
            </a:r>
            <a:r>
              <a:rPr lang="en-US" sz="3200" dirty="0" err="1" smtClean="0"/>
              <a:t>Wie</a:t>
            </a:r>
            <a:r>
              <a:rPr lang="en-US" sz="3200" dirty="0" smtClean="0"/>
              <a:t>?</a:t>
            </a:r>
          </a:p>
          <a:p>
            <a:endParaRPr lang="en-US" sz="3200" i="1" dirty="0" smtClean="0"/>
          </a:p>
          <a:p>
            <a:r>
              <a:rPr lang="en-US" sz="3200" b="1" u="sng" dirty="0" err="1" smtClean="0"/>
              <a:t>Aufgabe</a:t>
            </a:r>
            <a:r>
              <a:rPr lang="en-US" sz="3200" b="1" u="sng" dirty="0" smtClean="0"/>
              <a:t>:  </a:t>
            </a:r>
            <a:r>
              <a:rPr lang="en-US" sz="3200" i="1" dirty="0" smtClean="0"/>
              <a:t>Anna </a:t>
            </a:r>
            <a:r>
              <a:rPr lang="en-US" sz="3200" i="1" dirty="0" err="1" smtClean="0"/>
              <a:t>ist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anders</a:t>
            </a:r>
            <a:r>
              <a:rPr lang="en-US" sz="3200" i="1" dirty="0" smtClean="0"/>
              <a:t>.  Am </a:t>
            </a:r>
            <a:r>
              <a:rPr lang="en-US" sz="3200" i="1" dirty="0" err="1" smtClean="0"/>
              <a:t>Anfang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der</a:t>
            </a:r>
            <a:r>
              <a:rPr lang="en-US" sz="3200" i="1" dirty="0" smtClean="0"/>
              <a:t> Geschichte </a:t>
            </a:r>
            <a:r>
              <a:rPr lang="en-US" sz="3200" dirty="0" smtClean="0"/>
              <a:t>(at the beginning of the story) </a:t>
            </a:r>
            <a:r>
              <a:rPr lang="en-US" sz="3200" i="1" dirty="0" smtClean="0"/>
              <a:t>war </a:t>
            </a:r>
            <a:r>
              <a:rPr lang="en-US" sz="3200" i="1" dirty="0" err="1" smtClean="0"/>
              <a:t>sie</a:t>
            </a:r>
            <a:r>
              <a:rPr lang="en-US" sz="3200" i="1" dirty="0" smtClean="0"/>
              <a:t>…. </a:t>
            </a:r>
            <a:r>
              <a:rPr lang="en-US" sz="3200" i="1" dirty="0" err="1" smtClean="0"/>
              <a:t>Jetzt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ist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sie</a:t>
            </a:r>
            <a:r>
              <a:rPr lang="en-US" sz="3200" i="1" dirty="0" smtClean="0"/>
              <a:t>…  </a:t>
            </a:r>
            <a:r>
              <a:rPr lang="en-US" sz="3200" i="1" dirty="0" err="1" smtClean="0"/>
              <a:t>Sie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wollte</a:t>
            </a:r>
            <a:r>
              <a:rPr lang="en-US" sz="3200" i="1" dirty="0" smtClean="0"/>
              <a:t> (wanted)…. </a:t>
            </a:r>
            <a:r>
              <a:rPr lang="en-US" sz="3200" i="1" dirty="0" err="1" smtClean="0"/>
              <a:t>Jetzt</a:t>
            </a:r>
            <a:r>
              <a:rPr lang="en-US" sz="3200" i="1" dirty="0" smtClean="0"/>
              <a:t> will </a:t>
            </a:r>
            <a:r>
              <a:rPr lang="en-US" sz="3200" i="1" dirty="0" err="1" smtClean="0"/>
              <a:t>sie</a:t>
            </a:r>
            <a:r>
              <a:rPr lang="en-US" sz="3200" i="1" dirty="0" smtClean="0"/>
              <a:t>….    </a:t>
            </a:r>
            <a:r>
              <a:rPr lang="en-US" sz="3200" i="1" dirty="0" err="1" smtClean="0"/>
              <a:t>Sie</a:t>
            </a:r>
            <a:r>
              <a:rPr lang="en-US" sz="3200" i="1" dirty="0" smtClean="0"/>
              <a:t> war </a:t>
            </a:r>
            <a:r>
              <a:rPr lang="en-US" sz="3200" i="1" dirty="0" err="1" smtClean="0"/>
              <a:t>unglücklich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weil</a:t>
            </a:r>
            <a:r>
              <a:rPr lang="en-US" sz="3200" i="1" dirty="0" smtClean="0"/>
              <a:t>…..  </a:t>
            </a:r>
            <a:r>
              <a:rPr lang="en-US" sz="3200" i="1" dirty="0" err="1" smtClean="0"/>
              <a:t>Sie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ist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jetzt</a:t>
            </a:r>
            <a:r>
              <a:rPr lang="en-US" sz="3200" i="1" dirty="0" smtClean="0"/>
              <a:t> </a:t>
            </a:r>
            <a:r>
              <a:rPr lang="en-US" sz="3200" i="1" dirty="0" err="1" smtClean="0"/>
              <a:t>glücklich</a:t>
            </a:r>
            <a:r>
              <a:rPr lang="en-US" sz="3200" i="1" dirty="0" smtClean="0"/>
              <a:t>, </a:t>
            </a:r>
            <a:r>
              <a:rPr lang="en-US" sz="3200" i="1" dirty="0" err="1" smtClean="0"/>
              <a:t>weil</a:t>
            </a:r>
            <a:r>
              <a:rPr lang="en-US" sz="3200" i="1" dirty="0" smtClean="0"/>
              <a:t>….</a:t>
            </a:r>
          </a:p>
          <a:p>
            <a:endParaRPr lang="en-US" sz="3200" i="1" dirty="0" smtClean="0"/>
          </a:p>
          <a:p>
            <a:endParaRPr lang="en-US" sz="3200" i="1" dirty="0" smtClean="0"/>
          </a:p>
          <a:p>
            <a:endParaRPr lang="en-US" sz="3200" i="1" dirty="0" smtClean="0"/>
          </a:p>
          <a:p>
            <a:endParaRPr lang="en-US" sz="3200" i="1" dirty="0" smtClean="0"/>
          </a:p>
          <a:p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0" y="0"/>
            <a:ext cx="8839200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sz="3200" b="1" u="sng" dirty="0" err="1" smtClean="0">
                <a:solidFill>
                  <a:prstClr val="black"/>
                </a:solidFill>
              </a:rPr>
              <a:t>Aufgabe</a:t>
            </a:r>
            <a:r>
              <a:rPr lang="en-US" sz="3200" b="1" u="sng" dirty="0" smtClean="0">
                <a:solidFill>
                  <a:prstClr val="black"/>
                </a:solidFill>
              </a:rPr>
              <a:t>, Kapitel  </a:t>
            </a:r>
            <a:r>
              <a:rPr lang="en-US" sz="3200" b="1" u="sng" dirty="0" err="1" smtClean="0">
                <a:solidFill>
                  <a:prstClr val="black"/>
                </a:solidFill>
              </a:rPr>
              <a:t>Neun</a:t>
            </a:r>
            <a:endParaRPr lang="en-US" sz="3200" b="1" u="sng" dirty="0" smtClean="0">
              <a:solidFill>
                <a:prstClr val="black"/>
              </a:solidFill>
            </a:endParaRPr>
          </a:p>
          <a:p>
            <a:pPr lvl="0"/>
            <a:endParaRPr lang="en-US" sz="3200" b="1" u="sng" dirty="0" smtClean="0">
              <a:solidFill>
                <a:prstClr val="black"/>
              </a:solidFill>
            </a:endParaRPr>
          </a:p>
          <a:p>
            <a:pPr lvl="0"/>
            <a:r>
              <a:rPr lang="en-US" sz="3200" b="1" u="sng" dirty="0" err="1" smtClean="0">
                <a:solidFill>
                  <a:prstClr val="black"/>
                </a:solidFill>
              </a:rPr>
              <a:t>Hintergrund</a:t>
            </a:r>
            <a:r>
              <a:rPr lang="en-US" sz="3200" b="1" u="sng" dirty="0" smtClean="0">
                <a:solidFill>
                  <a:prstClr val="black"/>
                </a:solidFill>
              </a:rPr>
              <a:t>:  </a:t>
            </a:r>
            <a:r>
              <a:rPr lang="en-US" sz="3200" dirty="0" smtClean="0">
                <a:solidFill>
                  <a:prstClr val="black"/>
                </a:solidFill>
              </a:rPr>
              <a:t>Anna </a:t>
            </a:r>
            <a:r>
              <a:rPr lang="en-US" sz="3200" dirty="0" smtClean="0">
                <a:solidFill>
                  <a:prstClr val="black"/>
                </a:solidFill>
              </a:rPr>
              <a:t>hat </a:t>
            </a:r>
            <a:r>
              <a:rPr lang="en-US" sz="3200" dirty="0" err="1" smtClean="0">
                <a:solidFill>
                  <a:prstClr val="black"/>
                </a:solidFill>
              </a:rPr>
              <a:t>eine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neue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Perspektive</a:t>
            </a:r>
            <a:r>
              <a:rPr lang="en-US" sz="3200" dirty="0" smtClean="0">
                <a:solidFill>
                  <a:prstClr val="black"/>
                </a:solidFill>
              </a:rPr>
              <a:t> von </a:t>
            </a:r>
            <a:r>
              <a:rPr lang="en-US" sz="3200" dirty="0" err="1" smtClean="0">
                <a:solidFill>
                  <a:prstClr val="black"/>
                </a:solidFill>
              </a:rPr>
              <a:t>Leben</a:t>
            </a:r>
            <a:r>
              <a:rPr lang="en-US" sz="3200" dirty="0" smtClean="0">
                <a:solidFill>
                  <a:prstClr val="black"/>
                </a:solidFill>
              </a:rPr>
              <a:t> (life).  </a:t>
            </a:r>
            <a:r>
              <a:rPr lang="en-US" sz="3200" dirty="0" err="1" smtClean="0">
                <a:solidFill>
                  <a:prstClr val="black"/>
                </a:solidFill>
              </a:rPr>
              <a:t>Sie</a:t>
            </a:r>
            <a:r>
              <a:rPr lang="en-US" sz="3200" dirty="0" smtClean="0">
                <a:solidFill>
                  <a:prstClr val="black"/>
                </a:solidFill>
              </a:rPr>
              <a:t> hat </a:t>
            </a:r>
            <a:r>
              <a:rPr lang="en-US" sz="3200" dirty="0" err="1" smtClean="0">
                <a:solidFill>
                  <a:prstClr val="black"/>
                </a:solidFill>
              </a:rPr>
              <a:t>eine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Idee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für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ein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Projekt</a:t>
            </a:r>
            <a:r>
              <a:rPr lang="en-US" sz="3200" dirty="0" smtClean="0">
                <a:solidFill>
                  <a:prstClr val="black"/>
                </a:solidFill>
              </a:rPr>
              <a:t>.  Was war die </a:t>
            </a:r>
            <a:r>
              <a:rPr lang="en-US" sz="3200" dirty="0" err="1" smtClean="0">
                <a:solidFill>
                  <a:prstClr val="black"/>
                </a:solidFill>
              </a:rPr>
              <a:t>Idee</a:t>
            </a:r>
            <a:r>
              <a:rPr lang="en-US" sz="3200" dirty="0" smtClean="0">
                <a:solidFill>
                  <a:prstClr val="black"/>
                </a:solidFill>
              </a:rPr>
              <a:t>?  </a:t>
            </a:r>
            <a:endParaRPr lang="en-US" sz="3200" dirty="0" smtClean="0">
              <a:solidFill>
                <a:prstClr val="black"/>
              </a:solidFill>
            </a:endParaRPr>
          </a:p>
          <a:p>
            <a:pPr lvl="0"/>
            <a:r>
              <a:rPr lang="en-US" sz="3200" b="1" u="sng" dirty="0" err="1" smtClean="0">
                <a:solidFill>
                  <a:prstClr val="black"/>
                </a:solidFill>
              </a:rPr>
              <a:t>Aufgabe</a:t>
            </a:r>
            <a:r>
              <a:rPr lang="en-US" sz="3200" b="1" u="sng" dirty="0" smtClean="0">
                <a:solidFill>
                  <a:prstClr val="black"/>
                </a:solidFill>
              </a:rPr>
              <a:t>:  </a:t>
            </a:r>
            <a:r>
              <a:rPr lang="en-US" sz="3200" dirty="0" err="1" smtClean="0">
                <a:solidFill>
                  <a:prstClr val="black"/>
                </a:solidFill>
              </a:rPr>
              <a:t>Erklär</a:t>
            </a:r>
            <a:r>
              <a:rPr lang="en-US" sz="3200" dirty="0" smtClean="0">
                <a:solidFill>
                  <a:prstClr val="black"/>
                </a:solidFill>
              </a:rPr>
              <a:t> die </a:t>
            </a:r>
            <a:r>
              <a:rPr lang="en-US" sz="3200" dirty="0" err="1" smtClean="0">
                <a:solidFill>
                  <a:prstClr val="black"/>
                </a:solidFill>
              </a:rPr>
              <a:t>Idee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smtClean="0">
                <a:solidFill>
                  <a:prstClr val="black"/>
                </a:solidFill>
              </a:rPr>
              <a:t>auf Deutsch in 25  – 40 </a:t>
            </a:r>
            <a:r>
              <a:rPr lang="en-US" sz="3200" dirty="0" err="1" smtClean="0">
                <a:solidFill>
                  <a:prstClr val="black"/>
                </a:solidFill>
              </a:rPr>
              <a:t>Wörter</a:t>
            </a:r>
            <a:r>
              <a:rPr lang="en-US" sz="3200" dirty="0" smtClean="0">
                <a:solidFill>
                  <a:prstClr val="black"/>
                </a:solidFill>
              </a:rPr>
              <a:t>!  </a:t>
            </a:r>
            <a:r>
              <a:rPr lang="en-US" sz="3200" dirty="0" err="1" smtClean="0">
                <a:solidFill>
                  <a:prstClr val="black"/>
                </a:solidFill>
              </a:rPr>
              <a:t>Nicht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mehr</a:t>
            </a:r>
            <a:r>
              <a:rPr lang="en-US" sz="3200" dirty="0" smtClean="0">
                <a:solidFill>
                  <a:prstClr val="black"/>
                </a:solidFill>
              </a:rPr>
              <a:t>, </a:t>
            </a:r>
            <a:r>
              <a:rPr lang="en-US" sz="3200" dirty="0" err="1" smtClean="0">
                <a:solidFill>
                  <a:prstClr val="black"/>
                </a:solidFill>
              </a:rPr>
              <a:t>nicht</a:t>
            </a:r>
            <a:r>
              <a:rPr lang="en-US" sz="3200" dirty="0" smtClean="0">
                <a:solidFill>
                  <a:prstClr val="black"/>
                </a:solidFill>
              </a:rPr>
              <a:t> </a:t>
            </a:r>
            <a:r>
              <a:rPr lang="en-US" sz="3200" dirty="0" err="1" smtClean="0">
                <a:solidFill>
                  <a:prstClr val="black"/>
                </a:solidFill>
              </a:rPr>
              <a:t>weniger</a:t>
            </a:r>
            <a:r>
              <a:rPr lang="en-US" sz="3200" dirty="0" smtClean="0">
                <a:solidFill>
                  <a:prstClr val="black"/>
                </a:solidFill>
              </a:rPr>
              <a:t>.  </a:t>
            </a:r>
            <a:r>
              <a:rPr lang="en-US" sz="3200" dirty="0" smtClean="0">
                <a:solidFill>
                  <a:srgbClr val="FF0000"/>
                </a:solidFill>
              </a:rPr>
              <a:t>(</a:t>
            </a:r>
            <a:r>
              <a:rPr lang="en-US" sz="3200" dirty="0" err="1" smtClean="0">
                <a:solidFill>
                  <a:srgbClr val="FF0000"/>
                </a:solidFill>
              </a:rPr>
              <a:t>Ich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werde</a:t>
            </a:r>
            <a:r>
              <a:rPr lang="en-US" sz="3200" dirty="0" smtClean="0">
                <a:solidFill>
                  <a:srgbClr val="FF0000"/>
                </a:solidFill>
              </a:rPr>
              <a:t> die </a:t>
            </a:r>
            <a:r>
              <a:rPr lang="en-US" sz="3200" dirty="0" err="1" smtClean="0">
                <a:solidFill>
                  <a:srgbClr val="FF0000"/>
                </a:solidFill>
              </a:rPr>
              <a:t>Aufgabe</a:t>
            </a:r>
            <a:r>
              <a:rPr lang="en-US" sz="3200" dirty="0" smtClean="0">
                <a:solidFill>
                  <a:srgbClr val="FF0000"/>
                </a:solidFill>
              </a:rPr>
              <a:t> </a:t>
            </a:r>
            <a:r>
              <a:rPr lang="en-US" sz="3200" dirty="0" err="1" smtClean="0">
                <a:solidFill>
                  <a:srgbClr val="FF0000"/>
                </a:solidFill>
              </a:rPr>
              <a:t>korrigieren</a:t>
            </a:r>
            <a:r>
              <a:rPr lang="en-US" sz="3200" dirty="0" smtClean="0">
                <a:solidFill>
                  <a:srgbClr val="FF0000"/>
                </a:solidFill>
              </a:rPr>
              <a:t>!)</a:t>
            </a:r>
            <a:endParaRPr lang="en-US" sz="3200" dirty="0" smtClean="0">
              <a:solidFill>
                <a:srgbClr val="FF0000"/>
              </a:solidFill>
            </a:endParaRPr>
          </a:p>
          <a:p>
            <a:pPr lvl="0"/>
            <a:endParaRPr lang="en-US" sz="3200" dirty="0" smtClean="0">
              <a:solidFill>
                <a:prstClr val="black"/>
              </a:solidFill>
            </a:endParaRPr>
          </a:p>
          <a:p>
            <a:pPr lvl="0"/>
            <a:r>
              <a:rPr lang="en-US" sz="3200" dirty="0" smtClean="0">
                <a:solidFill>
                  <a:prstClr val="black"/>
                </a:solidFill>
              </a:rPr>
              <a:t>Es </a:t>
            </a:r>
            <a:r>
              <a:rPr lang="en-US" sz="3200" dirty="0" err="1" smtClean="0">
                <a:solidFill>
                  <a:prstClr val="black"/>
                </a:solidFill>
              </a:rPr>
              <a:t>gibt</a:t>
            </a:r>
            <a:endParaRPr lang="en-US" sz="3200" dirty="0" smtClean="0">
              <a:solidFill>
                <a:prstClr val="black"/>
              </a:solidFill>
            </a:endParaRPr>
          </a:p>
          <a:p>
            <a:pPr lvl="0"/>
            <a:r>
              <a:rPr lang="en-US" sz="3200" dirty="0" err="1" smtClean="0">
                <a:solidFill>
                  <a:prstClr val="black"/>
                </a:solidFill>
              </a:rPr>
              <a:t>Kleidung</a:t>
            </a:r>
            <a:r>
              <a:rPr lang="en-US" sz="3200" dirty="0" smtClean="0">
                <a:solidFill>
                  <a:prstClr val="black"/>
                </a:solidFill>
              </a:rPr>
              <a:t> (f)</a:t>
            </a:r>
          </a:p>
          <a:p>
            <a:pPr lvl="0"/>
            <a:r>
              <a:rPr lang="en-US" sz="3200" dirty="0" err="1" smtClean="0">
                <a:solidFill>
                  <a:prstClr val="black"/>
                </a:solidFill>
              </a:rPr>
              <a:t>brauchen</a:t>
            </a:r>
            <a:endParaRPr lang="en-US" sz="3200" dirty="0" smtClean="0">
              <a:solidFill>
                <a:prstClr val="black"/>
              </a:solidFill>
            </a:endParaRPr>
          </a:p>
          <a:p>
            <a:pPr lvl="0"/>
            <a:r>
              <a:rPr lang="en-US" sz="3200" dirty="0" err="1" smtClean="0">
                <a:solidFill>
                  <a:prstClr val="black"/>
                </a:solidFill>
              </a:rPr>
              <a:t>sammeln</a:t>
            </a:r>
            <a:endParaRPr lang="en-US" sz="3200" dirty="0" smtClean="0">
              <a:solidFill>
                <a:prstClr val="black"/>
              </a:solidFill>
            </a:endParaRPr>
          </a:p>
          <a:p>
            <a:pPr lvl="0"/>
            <a:endParaRPr lang="en-US" dirty="0" smtClean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609600"/>
            <a:ext cx="9144000" cy="61247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sng" dirty="0" err="1" smtClean="0"/>
              <a:t>Hintergrund</a:t>
            </a:r>
            <a:r>
              <a:rPr lang="en-US" sz="2800" b="1" u="sng" dirty="0" smtClean="0"/>
              <a:t>:  </a:t>
            </a:r>
            <a:r>
              <a:rPr lang="en-US" sz="2800" dirty="0" smtClean="0"/>
              <a:t>Du </a:t>
            </a:r>
            <a:r>
              <a:rPr lang="en-US" sz="2800" dirty="0" err="1" smtClean="0"/>
              <a:t>bist</a:t>
            </a:r>
            <a:r>
              <a:rPr lang="en-US" sz="2800" dirty="0" smtClean="0"/>
              <a:t> Anna. </a:t>
            </a:r>
            <a:endParaRPr lang="en-US" sz="2800" b="1" u="sng" dirty="0" smtClean="0"/>
          </a:p>
          <a:p>
            <a:r>
              <a:rPr lang="en-US" sz="2800" b="1" u="sng" dirty="0" err="1" smtClean="0"/>
              <a:t>Aufgabe</a:t>
            </a:r>
            <a:r>
              <a:rPr lang="en-US" sz="2800" b="1" u="sng" dirty="0" smtClean="0"/>
              <a:t>:  </a:t>
            </a:r>
            <a:r>
              <a:rPr lang="en-US" sz="2800" dirty="0" smtClean="0"/>
              <a:t>Schreib </a:t>
            </a:r>
            <a:r>
              <a:rPr lang="en-US" sz="2800" dirty="0" err="1" smtClean="0"/>
              <a:t>zwei</a:t>
            </a:r>
            <a:r>
              <a:rPr lang="en-US" sz="2800" dirty="0" smtClean="0"/>
              <a:t> </a:t>
            </a:r>
            <a:r>
              <a:rPr lang="en-US" sz="2800" dirty="0" err="1" smtClean="0"/>
              <a:t>Tagebuch</a:t>
            </a:r>
            <a:r>
              <a:rPr lang="en-US" sz="2800" dirty="0" smtClean="0"/>
              <a:t> </a:t>
            </a:r>
            <a:r>
              <a:rPr lang="en-US" sz="2800" dirty="0" err="1" smtClean="0"/>
              <a:t>Beitritte</a:t>
            </a:r>
            <a:r>
              <a:rPr lang="en-US" sz="2800" dirty="0" smtClean="0"/>
              <a:t> </a:t>
            </a:r>
            <a:r>
              <a:rPr lang="en-US" sz="2800" dirty="0" smtClean="0"/>
              <a:t>(entries) auf Deutsch. </a:t>
            </a:r>
          </a:p>
          <a:p>
            <a:r>
              <a:rPr lang="en-US" sz="2800" dirty="0" smtClean="0"/>
              <a:t>1.  </a:t>
            </a:r>
            <a:r>
              <a:rPr lang="en-US" sz="2800" dirty="0" err="1" smtClean="0"/>
              <a:t>Zuerst</a:t>
            </a:r>
            <a:r>
              <a:rPr lang="en-US" sz="2800" dirty="0" smtClean="0"/>
              <a:t> </a:t>
            </a:r>
            <a:r>
              <a:rPr lang="en-US" sz="2800" dirty="0" err="1" smtClean="0"/>
              <a:t>schreib</a:t>
            </a:r>
            <a:r>
              <a:rPr lang="en-US" sz="2800" dirty="0" smtClean="0"/>
              <a:t> </a:t>
            </a:r>
            <a:r>
              <a:rPr lang="en-US" sz="2800" i="1" dirty="0" err="1" smtClean="0"/>
              <a:t>ein</a:t>
            </a:r>
            <a:r>
              <a:rPr lang="en-US" sz="2800" i="1" dirty="0" smtClean="0"/>
              <a:t> </a:t>
            </a:r>
            <a:r>
              <a:rPr lang="en-US" sz="2800" i="1" dirty="0" smtClean="0"/>
              <a:t>Datum</a:t>
            </a:r>
            <a:r>
              <a:rPr lang="en-US" sz="2800" dirty="0" smtClean="0"/>
              <a:t>.</a:t>
            </a:r>
            <a:endParaRPr lang="en-US" sz="2800" dirty="0" smtClean="0"/>
          </a:p>
          <a:p>
            <a:r>
              <a:rPr lang="en-US" sz="2800" dirty="0" err="1" smtClean="0"/>
              <a:t>Für</a:t>
            </a:r>
            <a:r>
              <a:rPr lang="en-US" sz="2800" dirty="0" smtClean="0"/>
              <a:t> </a:t>
            </a:r>
            <a:r>
              <a:rPr lang="en-US" sz="2800" dirty="0" err="1" smtClean="0"/>
              <a:t>Kapitel</a:t>
            </a:r>
            <a:r>
              <a:rPr lang="en-US" sz="2800" dirty="0" smtClean="0"/>
              <a:t> </a:t>
            </a:r>
            <a:r>
              <a:rPr lang="en-US" sz="2800" dirty="0" err="1" smtClean="0"/>
              <a:t>Eins</a:t>
            </a:r>
            <a:r>
              <a:rPr lang="en-US" sz="2800" dirty="0" smtClean="0"/>
              <a:t> muss das Datum </a:t>
            </a:r>
            <a:r>
              <a:rPr lang="en-US" sz="2800" dirty="0" err="1" smtClean="0"/>
              <a:t>Januar</a:t>
            </a:r>
            <a:r>
              <a:rPr lang="en-US" sz="2800" dirty="0" smtClean="0"/>
              <a:t> </a:t>
            </a:r>
            <a:r>
              <a:rPr lang="en-US" sz="2800" dirty="0" err="1" smtClean="0"/>
              <a:t>sein</a:t>
            </a:r>
            <a:r>
              <a:rPr lang="en-US" sz="2800" dirty="0" smtClean="0"/>
              <a:t>; </a:t>
            </a:r>
            <a:r>
              <a:rPr lang="en-US" sz="2800" dirty="0" err="1" smtClean="0"/>
              <a:t>Kapitel</a:t>
            </a:r>
            <a:r>
              <a:rPr lang="en-US" sz="2800" dirty="0" smtClean="0"/>
              <a:t> 2 </a:t>
            </a:r>
            <a:r>
              <a:rPr lang="en-US" sz="2800" dirty="0" err="1" smtClean="0"/>
              <a:t>ist</a:t>
            </a:r>
            <a:r>
              <a:rPr lang="en-US" sz="2800" dirty="0" smtClean="0"/>
              <a:t> </a:t>
            </a:r>
            <a:r>
              <a:rPr lang="en-US" sz="2800" dirty="0" err="1" smtClean="0"/>
              <a:t>Februar</a:t>
            </a:r>
            <a:r>
              <a:rPr lang="en-US" sz="2800" dirty="0" smtClean="0"/>
              <a:t>, 3 = </a:t>
            </a:r>
            <a:r>
              <a:rPr lang="en-US" sz="2800" dirty="0" err="1" smtClean="0"/>
              <a:t>März</a:t>
            </a:r>
            <a:r>
              <a:rPr lang="en-US" sz="2800" dirty="0" smtClean="0"/>
              <a:t> </a:t>
            </a:r>
            <a:r>
              <a:rPr lang="en-US" sz="2800" dirty="0" err="1" smtClean="0"/>
              <a:t>usw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2.  Schreib:  </a:t>
            </a:r>
            <a:r>
              <a:rPr lang="en-US" sz="2800" dirty="0" err="1" smtClean="0"/>
              <a:t>Mindestens</a:t>
            </a:r>
            <a:r>
              <a:rPr lang="en-US" sz="2800" dirty="0" smtClean="0"/>
              <a:t> </a:t>
            </a:r>
            <a:r>
              <a:rPr lang="en-US" sz="2800" dirty="0" smtClean="0"/>
              <a:t>25 </a:t>
            </a:r>
            <a:r>
              <a:rPr lang="en-US" sz="2800" dirty="0" err="1" smtClean="0"/>
              <a:t>Wörter</a:t>
            </a:r>
            <a:r>
              <a:rPr lang="en-US" sz="2800" dirty="0" smtClean="0"/>
              <a:t> </a:t>
            </a:r>
            <a:r>
              <a:rPr lang="en-US" sz="2800" dirty="0" err="1" smtClean="0"/>
              <a:t>für</a:t>
            </a:r>
            <a:r>
              <a:rPr lang="en-US" sz="2800" dirty="0" smtClean="0"/>
              <a:t> </a:t>
            </a:r>
            <a:r>
              <a:rPr lang="en-US" sz="2800" dirty="0" err="1" smtClean="0"/>
              <a:t>jedes</a:t>
            </a:r>
            <a:r>
              <a:rPr lang="en-US" sz="2800" dirty="0" smtClean="0"/>
              <a:t> </a:t>
            </a:r>
            <a:r>
              <a:rPr lang="en-US" sz="2800" smtClean="0"/>
              <a:t>Beitritt</a:t>
            </a:r>
            <a:r>
              <a:rPr lang="en-US" sz="2800" dirty="0" smtClean="0"/>
              <a:t>!</a:t>
            </a:r>
          </a:p>
          <a:p>
            <a:r>
              <a:rPr lang="en-US" sz="2800" dirty="0" smtClean="0"/>
              <a:t>Du </a:t>
            </a:r>
            <a:r>
              <a:rPr lang="en-US" sz="2800" dirty="0" err="1" smtClean="0"/>
              <a:t>musst</a:t>
            </a:r>
            <a:r>
              <a:rPr lang="en-US" sz="2800" dirty="0" smtClean="0"/>
              <a:t> 1 </a:t>
            </a:r>
            <a:r>
              <a:rPr lang="en-US" sz="2800" dirty="0" smtClean="0">
                <a:solidFill>
                  <a:srgbClr val="FF0000"/>
                </a:solidFill>
              </a:rPr>
              <a:t>IMPERFEKT BENUTZEN</a:t>
            </a:r>
            <a:r>
              <a:rPr lang="en-US" sz="2800" dirty="0" smtClean="0"/>
              <a:t>!!!!!</a:t>
            </a:r>
          </a:p>
          <a:p>
            <a:r>
              <a:rPr lang="en-US" sz="2800" dirty="0" smtClean="0">
                <a:solidFill>
                  <a:srgbClr val="FF0000"/>
                </a:solidFill>
              </a:rPr>
              <a:t>EIN ADJEKTIV</a:t>
            </a:r>
            <a:r>
              <a:rPr lang="en-US" sz="2800" dirty="0" smtClean="0"/>
              <a:t> VON KAPITEL EINS (IN UNSEREM BUCH)</a:t>
            </a:r>
          </a:p>
          <a:p>
            <a:r>
              <a:rPr lang="en-US" sz="2800" dirty="0" smtClean="0"/>
              <a:t>EIN </a:t>
            </a:r>
            <a:r>
              <a:rPr lang="en-US" sz="2800" dirty="0" smtClean="0">
                <a:solidFill>
                  <a:srgbClr val="FF0000"/>
                </a:solidFill>
              </a:rPr>
              <a:t>DASS</a:t>
            </a:r>
            <a:r>
              <a:rPr lang="en-US" sz="2800" dirty="0" smtClean="0"/>
              <a:t> NEBENSATZ</a:t>
            </a:r>
          </a:p>
          <a:p>
            <a:r>
              <a:rPr lang="en-US" sz="2800" dirty="0" smtClean="0"/>
              <a:t>EIN </a:t>
            </a:r>
            <a:r>
              <a:rPr lang="en-US" sz="2800" dirty="0" err="1" smtClean="0">
                <a:solidFill>
                  <a:srgbClr val="FF0000"/>
                </a:solidFill>
              </a:rPr>
              <a:t>DATIVPRäPOSITION</a:t>
            </a:r>
            <a:r>
              <a:rPr lang="en-US" sz="2800" dirty="0" smtClean="0"/>
              <a:t> ODER EIN </a:t>
            </a:r>
            <a:r>
              <a:rPr lang="en-US" sz="2800" dirty="0" err="1" smtClean="0">
                <a:solidFill>
                  <a:srgbClr val="FF0000"/>
                </a:solidFill>
              </a:rPr>
              <a:t>WECHSELPRäPOSITION</a:t>
            </a:r>
            <a:endParaRPr lang="en-US" sz="2800" dirty="0" smtClean="0">
              <a:solidFill>
                <a:srgbClr val="FF0000"/>
              </a:solidFill>
            </a:endParaRPr>
          </a:p>
          <a:p>
            <a:r>
              <a:rPr lang="en-US" sz="2800" dirty="0" err="1" smtClean="0"/>
              <a:t>Ich</a:t>
            </a:r>
            <a:r>
              <a:rPr lang="en-US" sz="2800" dirty="0" smtClean="0"/>
              <a:t> </a:t>
            </a:r>
            <a:r>
              <a:rPr lang="en-US" sz="2800" dirty="0" err="1" smtClean="0"/>
              <a:t>werde</a:t>
            </a:r>
            <a:r>
              <a:rPr lang="en-US" sz="2800" dirty="0" smtClean="0"/>
              <a:t> </a:t>
            </a:r>
            <a:r>
              <a:rPr lang="en-US" sz="2800" dirty="0" err="1" smtClean="0"/>
              <a:t>alle</a:t>
            </a:r>
            <a:r>
              <a:rPr lang="en-US" sz="2800" dirty="0" smtClean="0"/>
              <a:t> </a:t>
            </a:r>
            <a:r>
              <a:rPr lang="en-US" sz="2800" dirty="0" err="1" smtClean="0"/>
              <a:t>Sätze</a:t>
            </a:r>
            <a:r>
              <a:rPr lang="en-US" sz="2800" dirty="0" smtClean="0"/>
              <a:t> </a:t>
            </a:r>
            <a:r>
              <a:rPr lang="en-US" sz="2800" dirty="0" err="1" smtClean="0"/>
              <a:t>mit</a:t>
            </a:r>
            <a:r>
              <a:rPr lang="en-US" sz="2800" dirty="0" smtClean="0"/>
              <a:t> </a:t>
            </a:r>
            <a:r>
              <a:rPr lang="en-US" sz="2800" dirty="0" err="1" smtClean="0"/>
              <a:t>Bedürfnise</a:t>
            </a:r>
            <a:r>
              <a:rPr lang="en-US" sz="2800" dirty="0" smtClean="0"/>
              <a:t> </a:t>
            </a:r>
            <a:r>
              <a:rPr lang="en-US" sz="2800" dirty="0" err="1" smtClean="0"/>
              <a:t>korrigieren</a:t>
            </a:r>
            <a:r>
              <a:rPr lang="en-US" sz="2800" dirty="0" smtClean="0"/>
              <a:t>. </a:t>
            </a:r>
            <a:r>
              <a:rPr lang="en-US" sz="2800" dirty="0" smtClean="0"/>
              <a:t>(I will correct every sentence which has a requirement.  Underline </a:t>
            </a:r>
            <a:r>
              <a:rPr lang="en-US" sz="2800" dirty="0" smtClean="0"/>
              <a:t>the requirements and count the words.  </a:t>
            </a:r>
            <a:endParaRPr lang="en-US" dirty="0"/>
          </a:p>
        </p:txBody>
      </p:sp>
      <p:sp>
        <p:nvSpPr>
          <p:cNvPr id="3" name="TextBox 2"/>
          <p:cNvSpPr txBox="1"/>
          <p:nvPr/>
        </p:nvSpPr>
        <p:spPr>
          <a:xfrm>
            <a:off x="3352800" y="-152400"/>
            <a:ext cx="4953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dirty="0" err="1" smtClean="0"/>
              <a:t>Tagebuch</a:t>
            </a:r>
            <a:endParaRPr lang="en-US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353</TotalTime>
  <Words>408</Words>
  <Application>Microsoft Office PowerPoint</Application>
  <PresentationFormat>On-screen Show (4:3)</PresentationFormat>
  <Paragraphs>45</Paragraphs>
  <Slides>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</dc:creator>
  <cp:lastModifiedBy>tmsadmin</cp:lastModifiedBy>
  <cp:revision>36</cp:revision>
  <dcterms:created xsi:type="dcterms:W3CDTF">2013-09-18T00:39:00Z</dcterms:created>
  <dcterms:modified xsi:type="dcterms:W3CDTF">2013-12-17T20:12:31Z</dcterms:modified>
</cp:coreProperties>
</file>